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0" r:id="rId2"/>
    <p:sldId id="268" r:id="rId3"/>
    <p:sldId id="272" r:id="rId4"/>
    <p:sldId id="277" r:id="rId5"/>
    <p:sldId id="281" r:id="rId6"/>
    <p:sldId id="266" r:id="rId7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всеец Светлана Петровна" initials="ОСП" lastIdx="0" clrIdx="0">
    <p:extLst>
      <p:ext uri="{19B8F6BF-5375-455C-9EA6-DF929625EA0E}">
        <p15:presenceInfo xmlns:p15="http://schemas.microsoft.com/office/powerpoint/2012/main" userId="S-1-5-21-901292189-1124696768-471799982-6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  <a:srgbClr val="FF9933"/>
    <a:srgbClr val="DD6909"/>
    <a:srgbClr val="FFCC66"/>
    <a:srgbClr val="800000"/>
    <a:srgbClr val="FFCCFF"/>
    <a:srgbClr val="301F65"/>
    <a:srgbClr val="66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2653" autoAdjust="0"/>
  </p:normalViewPr>
  <p:slideViewPr>
    <p:cSldViewPr>
      <p:cViewPr varScale="1">
        <p:scale>
          <a:sx n="80" d="100"/>
          <a:sy n="80" d="100"/>
        </p:scale>
        <p:origin x="14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8"/>
          </a:xfrm>
          <a:prstGeom prst="rect">
            <a:avLst/>
          </a:prstGeom>
        </p:spPr>
        <p:txBody>
          <a:bodyPr vert="horz" lIns="92053" tIns="46026" rIns="92053" bIns="4602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57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26.04.2021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 ИСПОЛНЕНИЯ БЮДЖЕТА СЛОНИМСКОГО РАЙОНА 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ЗА  1 КВАРТАЛ 2021 ГОДА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 anchor="t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5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по основным доходным  источникам</a:t>
            </a:r>
            <a:r>
              <a:rPr lang="ru-RU" sz="22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877198"/>
              </p:ext>
            </p:extLst>
          </p:nvPr>
        </p:nvGraphicFramePr>
        <p:xfrm>
          <a:off x="79759" y="692696"/>
          <a:ext cx="8819545" cy="60083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09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57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6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1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56 790,3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13 840,7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51 484,4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12 572,9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7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подоходный налог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29 000,0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7 106,6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НДС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8 538,1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2 055,7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6 092,8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1 411,5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налоги от выручки от реализации товаров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4 270,9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1 092,1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3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прибыль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3 024,0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793,4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налоговые доходы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558,6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21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5 305,8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1 267,8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19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53 483,2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12 798,2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110 279,4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26 638,9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B6DD10-42C0-4DDE-AE1A-ED7742A22F86}"/>
              </a:ext>
            </a:extLst>
          </p:cNvPr>
          <p:cNvSpPr/>
          <p:nvPr/>
        </p:nvSpPr>
        <p:spPr>
          <a:xfrm>
            <a:off x="8526371" y="38749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поступлений неналоговых доходов, тыс. руб.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66969"/>
              </p:ext>
            </p:extLst>
          </p:nvPr>
        </p:nvGraphicFramePr>
        <p:xfrm>
          <a:off x="107504" y="1484784"/>
          <a:ext cx="7797388" cy="4313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397592"/>
              </p:ext>
            </p:extLst>
          </p:nvPr>
        </p:nvGraphicFramePr>
        <p:xfrm>
          <a:off x="107505" y="717964"/>
          <a:ext cx="8496941" cy="6085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6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9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7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7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неналоговых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5 305,8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1 267,8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6368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163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098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2 501,3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9163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размещение (распространение) наружной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FC778E-532F-49D8-B881-616DC9E13357}"/>
              </a:ext>
            </a:extLst>
          </p:cNvPr>
          <p:cNvSpPr/>
          <p:nvPr/>
        </p:nvSpPr>
        <p:spPr>
          <a:xfrm>
            <a:off x="8444431" y="45667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0405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района, тыс. руб.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106455"/>
              </p:ext>
            </p:extLst>
          </p:nvPr>
        </p:nvGraphicFramePr>
        <p:xfrm>
          <a:off x="323528" y="836712"/>
          <a:ext cx="8640960" cy="5622524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49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9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объеме расходов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76 235,5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20 180,0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39 738,5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10 345,6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27 361,3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7 879,9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4 406,0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862,0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3 077,0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751,1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1 652,7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341,4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Местное хозяйство: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24 129,2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5 686,6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66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22 847,4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5 371,7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1 108,4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291,0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8 216,0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1 608,0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89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0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0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 panose="02020603050405020304" pitchFamily="18" charset="0"/>
                        </a:rPr>
                        <a:t>Всего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110 279,4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27 700,9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060360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533D1A-E53E-442F-ACF8-934D4957BE1B}"/>
              </a:ext>
            </a:extLst>
          </p:cNvPr>
          <p:cNvSpPr/>
          <p:nvPr/>
        </p:nvSpPr>
        <p:spPr>
          <a:xfrm>
            <a:off x="8532440" y="43580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Расходы на содержание учреждений социальной сферы, </a:t>
            </a:r>
            <a:b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</a:b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215516"/>
              </p:ext>
            </p:extLst>
          </p:nvPr>
        </p:nvGraphicFramePr>
        <p:xfrm>
          <a:off x="107502" y="980728"/>
          <a:ext cx="8712970" cy="5643122"/>
        </p:xfrm>
        <a:graphic>
          <a:graphicData uri="http://schemas.openxmlformats.org/drawingml/2006/table">
            <a:tbl>
              <a:tblPr/>
              <a:tblGrid>
                <a:gridCol w="2232250">
                  <a:extLst>
                    <a:ext uri="{9D8B030D-6E8A-4147-A177-3AD203B41FA5}">
                      <a16:colId xmlns:a16="http://schemas.microsoft.com/office/drawing/2014/main" val="130730507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48571422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68473086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421854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494182032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 к уточнен-</a:t>
                      </a:r>
                    </a:p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ному плану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 общем объеме расходов бюджета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22710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бюджет района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110 279,4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27 700,9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25,1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02856"/>
                  </a:ext>
                </a:extLst>
              </a:tr>
              <a:tr h="64715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социальной сфере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76 235,5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20 180,0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26,5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72,8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240"/>
                  </a:ext>
                </a:extLst>
              </a:tr>
              <a:tr h="3720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66815"/>
                  </a:ext>
                </a:extLst>
              </a:tr>
              <a:tr h="380114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39 738,5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10 345,6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26,0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37,3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52961"/>
                  </a:ext>
                </a:extLst>
              </a:tr>
              <a:tr h="465948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27 361,3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7 879,9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28,8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28,4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18545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4 406,0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862,0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60944"/>
                  </a:ext>
                </a:extLst>
              </a:tr>
              <a:tr h="49047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3 077,0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751,1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24,4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16404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341,4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20,7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63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A35B42-E673-4122-BB40-4E2D6870C5F8}"/>
              </a:ext>
            </a:extLst>
          </p:cNvPr>
          <p:cNvSpPr/>
          <p:nvPr/>
        </p:nvSpPr>
        <p:spPr>
          <a:xfrm>
            <a:off x="8532440" y="38364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5124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5869006"/>
          </a:xfrm>
        </p:spPr>
        <p:txBody>
          <a:bodyPr>
            <a:normAutofit/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 ИСПОЛНЕНИЯ БЮДЖЕТА СЛОНИМСКОГО РАЙОНА </a:t>
            </a:r>
            <a:b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 1 КВАРТАЛ 2021  ГОДА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6769</TotalTime>
  <Words>539</Words>
  <Application>Microsoft Office PowerPoint</Application>
  <PresentationFormat>Экран (4:3)</PresentationFormat>
  <Paragraphs>289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Times New Roman Cyr</vt:lpstr>
      <vt:lpstr>Тема Office</vt:lpstr>
      <vt:lpstr> ИТОГИ  ИСПОЛНЕНИЯ БЮДЖЕТА СЛОНИМСКОГО РАЙОНА  ЗА  1 КВАРТАЛ 2021 ГОДА  </vt:lpstr>
      <vt:lpstr>Выполнение плана по основным доходным  источникам, тыс. руб.</vt:lpstr>
      <vt:lpstr>Анализ поступлений неналоговых доходов, тыс. руб. </vt:lpstr>
      <vt:lpstr>Структура расходов бюджета Слонимского района, тыс. руб. </vt:lpstr>
      <vt:lpstr>Расходы на содержание учреждений социальной сферы,  тыс. руб.</vt:lpstr>
      <vt:lpstr>ИТОГИ  ИСПОЛНЕНИЯ БЮДЖЕТА СЛОНИМСКОГО РАЙОНА  ЗА  1 КВАРТАЛ 2021  ГОДА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 Лилия Анатольевна</cp:lastModifiedBy>
  <cp:revision>511</cp:revision>
  <cp:lastPrinted>2021-04-26T12:24:56Z</cp:lastPrinted>
  <dcterms:created xsi:type="dcterms:W3CDTF">2017-02-22T13:55:27Z</dcterms:created>
  <dcterms:modified xsi:type="dcterms:W3CDTF">2021-04-26T12:27:20Z</dcterms:modified>
</cp:coreProperties>
</file>