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68" r:id="rId3"/>
    <p:sldId id="272" r:id="rId4"/>
    <p:sldId id="277" r:id="rId5"/>
    <p:sldId id="281" r:id="rId6"/>
    <p:sldId id="266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1532" autoAdjust="0"/>
  </p:normalViewPr>
  <p:slideViewPr>
    <p:cSldViewPr>
      <p:cViewPr varScale="1">
        <p:scale>
          <a:sx n="79" d="100"/>
          <a:sy n="79" d="100"/>
        </p:scale>
        <p:origin x="15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54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202</a:t>
            </a:r>
            <a:r>
              <a:rPr lang="en-US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2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ГОД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004856"/>
              </p:ext>
            </p:extLst>
          </p:nvPr>
        </p:nvGraphicFramePr>
        <p:xfrm>
          <a:off x="79759" y="692696"/>
          <a:ext cx="8921398" cy="61265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96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861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007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6 315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7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507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7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6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2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2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13252"/>
              </p:ext>
            </p:extLst>
          </p:nvPr>
        </p:nvGraphicFramePr>
        <p:xfrm>
          <a:off x="107505" y="717963"/>
          <a:ext cx="8928991" cy="6094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2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5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7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неналоговых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в соответствии с договором на размещение средства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262179"/>
              </p:ext>
            </p:extLst>
          </p:nvPr>
        </p:nvGraphicFramePr>
        <p:xfrm>
          <a:off x="323528" y="836712"/>
          <a:ext cx="8640960" cy="56225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энергетика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96876"/>
              </p:ext>
            </p:extLst>
          </p:nvPr>
        </p:nvGraphicFramePr>
        <p:xfrm>
          <a:off x="107502" y="980728"/>
          <a:ext cx="8712970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801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88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733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935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2022 ГОД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7602</TotalTime>
  <Words>832</Words>
  <Application>Microsoft Office PowerPoint</Application>
  <PresentationFormat>Экран (4:3)</PresentationFormat>
  <Paragraphs>291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 2022 ГОД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2022 ГОД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563</cp:revision>
  <cp:lastPrinted>2021-04-26T12:24:56Z</cp:lastPrinted>
  <dcterms:created xsi:type="dcterms:W3CDTF">2017-02-22T13:55:27Z</dcterms:created>
  <dcterms:modified xsi:type="dcterms:W3CDTF">2023-03-03T13:49:08Z</dcterms:modified>
</cp:coreProperties>
</file>