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690" autoAdjust="0"/>
  </p:normalViewPr>
  <p:slideViewPr>
    <p:cSldViewPr>
      <p:cViewPr>
        <p:scale>
          <a:sx n="114" d="100"/>
          <a:sy n="114" d="100"/>
        </p:scale>
        <p:origin x="-39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2FDC0A6-4366-4643-A4D5-FC297C69C319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C0BA9D0-CF1D-4406-8B73-508C8F45A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7F28E9-BC71-4BEC-910C-CB7D9AF57654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ББ2 _ЛОГО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64087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ББ2 _дом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2875"/>
            <a:ext cx="77057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Рисунок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65913" y="260350"/>
            <a:ext cx="2478087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 descr="ББ2 _ЛОГО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364163" y="6092825"/>
            <a:ext cx="345598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 smtClean="0">
                <a:latin typeface="Bookman Old Style" panose="02050604050505020204" pitchFamily="18" charset="0"/>
              </a:rPr>
              <a:t>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Для ВАШЕГО бизнеса:</a:t>
            </a:r>
            <a:endParaRPr lang="ru-RU" sz="2400" dirty="0" smtClean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41900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ru-RU" sz="1800" dirty="0" smtClean="0">
                <a:latin typeface="Bookman Old Style" panose="02050604050505020204" pitchFamily="18" charset="0"/>
              </a:rPr>
              <a:t>       ОАО «Белагропромбанк» обеспечивает высокий уровень обслуживания клиентов, внедряет современные системы и стандарты менеджмента. Налажено конструктивное и взаимовыгодное сотрудничество с крупнейшими кредитно-финансовыми организациями из многих стран мира.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sz="1800" dirty="0" smtClean="0">
                <a:latin typeface="Bookman Old Style" panose="02050604050505020204" pitchFamily="18" charset="0"/>
              </a:rPr>
              <a:t>      ОАО «Белагропромбанк» совместно с ОАО «Банк Развития Республики Беларусь», Всемирными банком реализует программы: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1800" dirty="0" smtClean="0">
                <a:latin typeface="Bookman Old Style" panose="02050604050505020204" pitchFamily="18" charset="0"/>
              </a:rPr>
              <a:t>по поддержке МСП;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1800" dirty="0" smtClean="0">
                <a:latin typeface="Bookman Old Style" panose="02050604050505020204" pitchFamily="18" charset="0"/>
              </a:rPr>
              <a:t>поддержка регионов;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1800" dirty="0" smtClean="0">
                <a:latin typeface="Bookman Old Style" panose="02050604050505020204" pitchFamily="18" charset="0"/>
              </a:rPr>
              <a:t>поддержка женского предпринимательства;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1800" dirty="0" smtClean="0">
                <a:latin typeface="Bookman Old Style" panose="02050604050505020204" pitchFamily="18" charset="0"/>
              </a:rPr>
              <a:t>и многие другие программы.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i="1" dirty="0" smtClean="0">
                <a:latin typeface="Bookman Old Style" panose="02050604050505020204" pitchFamily="18" charset="0"/>
              </a:rPr>
              <a:t>  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1800" i="1" dirty="0" smtClean="0">
                <a:latin typeface="Bookman Old Style" panose="02050604050505020204" pitchFamily="18" charset="0"/>
              </a:rPr>
              <a:t>    </a:t>
            </a:r>
            <a:r>
              <a:rPr lang="ru-RU" sz="1800" i="1" dirty="0" smtClean="0">
                <a:latin typeface="Bookman Old Style" panose="02050604050505020204" pitchFamily="18" charset="0"/>
              </a:rPr>
              <a:t>Для получения более подробной информации Вы можете обратится в ЦБУ №427 в </a:t>
            </a:r>
            <a:r>
              <a:rPr lang="ru-RU" sz="1800" i="1" dirty="0" err="1" smtClean="0">
                <a:latin typeface="Bookman Old Style" panose="02050604050505020204" pitchFamily="18" charset="0"/>
              </a:rPr>
              <a:t>г.Слониме</a:t>
            </a:r>
            <a:r>
              <a:rPr lang="ru-RU" sz="1800" i="1" dirty="0" smtClean="0">
                <a:latin typeface="Bookman Old Style" panose="02050604050505020204" pitchFamily="18" charset="0"/>
              </a:rPr>
              <a:t> Региональной дирекции по Гродненской области ОАО «Белагропромбанк» - </a:t>
            </a:r>
            <a:r>
              <a:rPr lang="ru-RU" sz="1800" i="1" dirty="0" err="1" smtClean="0">
                <a:latin typeface="Bookman Old Style" panose="02050604050505020204" pitchFamily="18" charset="0"/>
              </a:rPr>
              <a:t>г.Слоним</a:t>
            </a:r>
            <a:r>
              <a:rPr lang="ru-RU" sz="1800" i="1" dirty="0" smtClean="0">
                <a:latin typeface="Bookman Old Style" panose="02050604050505020204" pitchFamily="18" charset="0"/>
              </a:rPr>
              <a:t> ул.В.Крайнего,21, </a:t>
            </a:r>
            <a:r>
              <a:rPr lang="ru-RU" sz="1800" i="1" dirty="0" err="1" smtClean="0">
                <a:latin typeface="Bookman Old Style" panose="02050604050505020204" pitchFamily="18" charset="0"/>
              </a:rPr>
              <a:t>каб</a:t>
            </a:r>
            <a:r>
              <a:rPr lang="ru-RU" sz="1800" i="1" dirty="0" smtClean="0">
                <a:latin typeface="Bookman Old Style" panose="02050604050505020204" pitchFamily="18" charset="0"/>
              </a:rPr>
              <a:t>. </a:t>
            </a:r>
            <a:r>
              <a:rPr lang="en-US" sz="1800" i="1" dirty="0" smtClean="0">
                <a:latin typeface="Bookman Old Style" panose="02050604050505020204" pitchFamily="18" charset="0"/>
              </a:rPr>
              <a:t>16 </a:t>
            </a:r>
            <a:r>
              <a:rPr lang="ru-RU" sz="1800" i="1" dirty="0" smtClean="0">
                <a:latin typeface="Bookman Old Style" panose="02050604050505020204" pitchFamily="18" charset="0"/>
              </a:rPr>
              <a:t>(тел. +375 1562 65957) либо на </a:t>
            </a:r>
            <a:r>
              <a:rPr lang="en-US" sz="1800" i="1" u="sng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belapb</a:t>
            </a:r>
            <a:r>
              <a:rPr lang="ru-RU" sz="1800" i="1" u="sng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.</a:t>
            </a:r>
            <a:r>
              <a:rPr lang="en-US" sz="1800" i="1" u="sng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by</a:t>
            </a:r>
            <a:endParaRPr lang="ru-RU" sz="1800" i="1" u="sng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118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Bookman Old Style</vt:lpstr>
      <vt:lpstr>Оформление по умолчанию</vt:lpstr>
      <vt:lpstr>       Для ВАШЕГО бизнеса:</vt:lpstr>
    </vt:vector>
  </TitlesOfParts>
  <Company>Forte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Sveta Vorobyova</dc:creator>
  <cp:lastModifiedBy>DUBINA O.I..</cp:lastModifiedBy>
  <cp:revision>8</cp:revision>
  <dcterms:created xsi:type="dcterms:W3CDTF">2006-08-23T10:15:01Z</dcterms:created>
  <dcterms:modified xsi:type="dcterms:W3CDTF">2019-12-24T09:15:16Z</dcterms:modified>
</cp:coreProperties>
</file>