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0" r:id="rId2"/>
    <p:sldId id="268" r:id="rId3"/>
    <p:sldId id="272" r:id="rId4"/>
    <p:sldId id="277" r:id="rId5"/>
    <p:sldId id="281" r:id="rId6"/>
    <p:sldId id="266" r:id="rId7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9933"/>
    <a:srgbClr val="DD6909"/>
    <a:srgbClr val="FFCC66"/>
    <a:srgbClr val="800000"/>
    <a:srgbClr val="FFCCFF"/>
    <a:srgbClr val="301F65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2653" autoAdjust="0"/>
  </p:normalViewPr>
  <p:slideViewPr>
    <p:cSldViewPr>
      <p:cViewPr varScale="1">
        <p:scale>
          <a:sx n="80" d="100"/>
          <a:sy n="80" d="100"/>
        </p:scale>
        <p:origin x="147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2053" tIns="46026" rIns="92053" bIns="4602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26.04.2021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1 КВАРТАЛ 2021 ГОДА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877198"/>
              </p:ext>
            </p:extLst>
          </p:nvPr>
        </p:nvGraphicFramePr>
        <p:xfrm>
          <a:off x="79759" y="692696"/>
          <a:ext cx="8819545" cy="60083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09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57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56 790,3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13 840,7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51 484,4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12 572,9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7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29 000,0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7 106,6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8 538,1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2 055,7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6 092,8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1 411,5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4 270,9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1 092,1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3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3 024,0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793,4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558,6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5 305,8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1 267,8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1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53 483,2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12 798,2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110 279,4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26 638,9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97592"/>
              </p:ext>
            </p:extLst>
          </p:nvPr>
        </p:nvGraphicFramePr>
        <p:xfrm>
          <a:off x="107505" y="717964"/>
          <a:ext cx="8496941" cy="6085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9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7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неналоговых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5 305,8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1 267,8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8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636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163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09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2 501,3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9163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(распространение)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106455"/>
              </p:ext>
            </p:extLst>
          </p:nvPr>
        </p:nvGraphicFramePr>
        <p:xfrm>
          <a:off x="323528" y="836712"/>
          <a:ext cx="8640960" cy="562252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49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9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76 235,5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20 180,0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39 738,5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10 345,6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27 361,3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7 879,9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4 406,0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862,0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3 077,0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1 652,7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341,4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24 129,2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5 686,6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6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22 847,4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5 371,7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1 108,4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291,0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8 216,0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1 608,0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89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110 279,4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27 700,9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215516"/>
              </p:ext>
            </p:extLst>
          </p:nvPr>
        </p:nvGraphicFramePr>
        <p:xfrm>
          <a:off x="107502" y="980728"/>
          <a:ext cx="8712970" cy="5643122"/>
        </p:xfrm>
        <a:graphic>
          <a:graphicData uri="http://schemas.openxmlformats.org/drawingml/2006/table">
            <a:tbl>
              <a:tblPr/>
              <a:tblGrid>
                <a:gridCol w="2232250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110 279,4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27 700,9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25,1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715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76 235,5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20 180,0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26,5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72,8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0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114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39 738,5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10 345,6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37,3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5948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27 361,3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7 879,9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28,8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28,4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4 406,0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862,0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19,6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0471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3 077,0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751,1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24,4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1 652,7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341,4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 1 КВАРТАЛ 2021  ГОДА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6769</TotalTime>
  <Words>539</Words>
  <Application>Microsoft Office PowerPoint</Application>
  <PresentationFormat>Экран (4:3)</PresentationFormat>
  <Paragraphs>289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1 КВАРТАЛ 2021 ГОДА  </vt:lpstr>
      <vt:lpstr>Выполнение плана по основным доходным  источникам, тыс. руб.</vt:lpstr>
      <vt:lpstr>Анализ поступлений неналоговых доходов, тыс. руб. 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  <vt:lpstr>ИТОГИ  ИСПОЛНЕНИЯ БЮДЖЕТА СЛОНИМСКОГО РАЙОНА  ЗА  1 КВАРТАЛ 2021  ГОДА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511</cp:revision>
  <cp:lastPrinted>2021-04-26T12:24:56Z</cp:lastPrinted>
  <dcterms:created xsi:type="dcterms:W3CDTF">2017-02-22T13:55:27Z</dcterms:created>
  <dcterms:modified xsi:type="dcterms:W3CDTF">2021-04-26T12:27:20Z</dcterms:modified>
</cp:coreProperties>
</file>