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0" r:id="rId2"/>
    <p:sldId id="268" r:id="rId3"/>
    <p:sldId id="272" r:id="rId4"/>
    <p:sldId id="277" r:id="rId5"/>
    <p:sldId id="281" r:id="rId6"/>
    <p:sldId id="266" r:id="rId7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2653" autoAdjust="0"/>
  </p:normalViewPr>
  <p:slideViewPr>
    <p:cSldViewPr>
      <p:cViewPr varScale="1">
        <p:scale>
          <a:sx n="80" d="100"/>
          <a:sy n="80" d="100"/>
        </p:scale>
        <p:origin x="14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28584"/>
            <a:ext cx="2971800" cy="496332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21.04.2022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1 КВАРТАЛ 202</a:t>
            </a:r>
            <a:r>
              <a:rPr lang="en-US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2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812313"/>
              </p:ext>
            </p:extLst>
          </p:nvPr>
        </p:nvGraphicFramePr>
        <p:xfrm>
          <a:off x="79759" y="692696"/>
          <a:ext cx="8819545" cy="60083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09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022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446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3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592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,2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38102"/>
              </p:ext>
            </p:extLst>
          </p:nvPr>
        </p:nvGraphicFramePr>
        <p:xfrm>
          <a:off x="107505" y="717964"/>
          <a:ext cx="8496941" cy="6085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9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7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неналоговых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36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9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в соответствии с договором на размещение средства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16066"/>
              </p:ext>
            </p:extLst>
          </p:nvPr>
        </p:nvGraphicFramePr>
        <p:xfrm>
          <a:off x="323528" y="836712"/>
          <a:ext cx="8640960" cy="562252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6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94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86 892,5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21 889,8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44 901,7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11 374,2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31 427,3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8 253,8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995,4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3 642,4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807,6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1 974,8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26 644,3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7 211,6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6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24 897,2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6 767,8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1 559,5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энергетика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5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9 373,5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1 949,5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9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40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124 592,2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31 288,9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029405"/>
              </p:ext>
            </p:extLst>
          </p:nvPr>
        </p:nvGraphicFramePr>
        <p:xfrm>
          <a:off x="107502" y="980728"/>
          <a:ext cx="8712970" cy="5643122"/>
        </p:xfrm>
        <a:graphic>
          <a:graphicData uri="http://schemas.openxmlformats.org/drawingml/2006/table">
            <a:tbl>
              <a:tblPr/>
              <a:tblGrid>
                <a:gridCol w="2232250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124 592,2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31 288,9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86 892,5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21 889,8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44 901,7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11 374,2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25,3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31 427,3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8 253,8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26,3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37,7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995,4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3 642,4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807,6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22,2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1 974,8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458,8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1 КВАРТАЛ 2022 ГОДА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6889</TotalTime>
  <Words>679</Words>
  <Application>Microsoft Office PowerPoint</Application>
  <PresentationFormat>Экран (4:3)</PresentationFormat>
  <Paragraphs>289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1 КВАРТАЛ 2022 ГОДА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1 КВАРТАЛ 2022 ГОДА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529</cp:revision>
  <cp:lastPrinted>2021-04-26T12:24:56Z</cp:lastPrinted>
  <dcterms:created xsi:type="dcterms:W3CDTF">2017-02-22T13:55:27Z</dcterms:created>
  <dcterms:modified xsi:type="dcterms:W3CDTF">2022-04-21T09:35:05Z</dcterms:modified>
</cp:coreProperties>
</file>