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0" r:id="rId2"/>
    <p:sldId id="268" r:id="rId3"/>
    <p:sldId id="272" r:id="rId4"/>
    <p:sldId id="277" r:id="rId5"/>
    <p:sldId id="281" r:id="rId6"/>
    <p:sldId id="266" r:id="rId7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9933"/>
    <a:srgbClr val="DD6909"/>
    <a:srgbClr val="FFCC66"/>
    <a:srgbClr val="800000"/>
    <a:srgbClr val="FFCCFF"/>
    <a:srgbClr val="301F65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2653" autoAdjust="0"/>
  </p:normalViewPr>
  <p:slideViewPr>
    <p:cSldViewPr>
      <p:cViewPr varScale="1">
        <p:scale>
          <a:sx n="80" d="100"/>
          <a:sy n="80" d="100"/>
        </p:scale>
        <p:origin x="14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2053" tIns="46026" rIns="92053" bIns="4602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28.07.2022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1 полугодие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202</a:t>
            </a:r>
            <a:r>
              <a:rPr lang="en-US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2</a:t>
            </a: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333717"/>
              </p:ext>
            </p:extLst>
          </p:nvPr>
        </p:nvGraphicFramePr>
        <p:xfrm>
          <a:off x="79759" y="692696"/>
          <a:ext cx="8819545" cy="60083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09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57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34 089,1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7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17 708,0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4 604,5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939,1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2 474,7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3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3 057,6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274,4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3 030,8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56 217,6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27 962,7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5 451,1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62 051,8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49,5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067106"/>
              </p:ext>
            </p:extLst>
          </p:nvPr>
        </p:nvGraphicFramePr>
        <p:xfrm>
          <a:off x="107505" y="717964"/>
          <a:ext cx="8496941" cy="6085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9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7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неналоговых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3 030,8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8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636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1 488,6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в соответствии с договором на размещение средства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133971"/>
              </p:ext>
            </p:extLst>
          </p:nvPr>
        </p:nvGraphicFramePr>
        <p:xfrm>
          <a:off x="323528" y="836712"/>
          <a:ext cx="8640960" cy="562252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49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9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88 002,1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45 722,2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44 981,2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24 627,5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31 517,3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16 325,5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4 946,4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2 156,1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3 627,4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2 928,8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1 034,4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27 371,2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13 697,0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6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25 624,1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12 837,2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1 559,5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787,5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энергетика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574,7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9 571,8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4 052,4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9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126 651,1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64 124,0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946330"/>
              </p:ext>
            </p:extLst>
          </p:nvPr>
        </p:nvGraphicFramePr>
        <p:xfrm>
          <a:off x="107502" y="980728"/>
          <a:ext cx="8712970" cy="5643122"/>
        </p:xfrm>
        <a:graphic>
          <a:graphicData uri="http://schemas.openxmlformats.org/drawingml/2006/table">
            <a:tbl>
              <a:tblPr/>
              <a:tblGrid>
                <a:gridCol w="2232250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126 651,1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64 124,0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50,6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71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88 002,1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45 722,2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52,0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114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44 981,2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24627,5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54,8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38,4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59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31 517,3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16 325,5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51,8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25,5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4 946,4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2 156,1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43,6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3 627,4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1 578,7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43,5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2 929,8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1 034,4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35,3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 1 полугодие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2022 ГОДА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7306</TotalTime>
  <Words>587</Words>
  <Application>Microsoft Office PowerPoint</Application>
  <PresentationFormat>Экран (4:3)</PresentationFormat>
  <Paragraphs>289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1 полугодие  2022 ГОДА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  <vt:lpstr>ИТОГИ  ИСПОЛНЕНИЯ БЮДЖЕТА СЛОНИМСКОГО РАЙОНА  ЗА  1 полугодие  2022 ГОДА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537</cp:revision>
  <cp:lastPrinted>2021-04-26T12:24:56Z</cp:lastPrinted>
  <dcterms:created xsi:type="dcterms:W3CDTF">2017-02-22T13:55:27Z</dcterms:created>
  <dcterms:modified xsi:type="dcterms:W3CDTF">2022-07-28T11:31:59Z</dcterms:modified>
</cp:coreProperties>
</file>