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60" r:id="rId2"/>
    <p:sldId id="268" r:id="rId3"/>
    <p:sldId id="272" r:id="rId4"/>
    <p:sldId id="277" r:id="rId5"/>
    <p:sldId id="281" r:id="rId6"/>
    <p:sldId id="266" r:id="rId7"/>
  </p:sldIdLst>
  <p:sldSz cx="9144000" cy="6858000" type="screen4x3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Овсеец Светлана Петровна" initials="ОСП" lastIdx="0" clrIdx="0">
    <p:extLst>
      <p:ext uri="{19B8F6BF-5375-455C-9EA6-DF929625EA0E}">
        <p15:presenceInfo xmlns:p15="http://schemas.microsoft.com/office/powerpoint/2012/main" userId="S-1-5-21-901292189-1124696768-471799982-68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9900"/>
    <a:srgbClr val="FF9933"/>
    <a:srgbClr val="DD6909"/>
    <a:srgbClr val="FFCC66"/>
    <a:srgbClr val="800000"/>
    <a:srgbClr val="FFCCFF"/>
    <a:srgbClr val="301F65"/>
    <a:srgbClr val="66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92653" autoAdjust="0"/>
  </p:normalViewPr>
  <p:slideViewPr>
    <p:cSldViewPr>
      <p:cViewPr varScale="1">
        <p:scale>
          <a:sx n="80" d="100"/>
          <a:sy n="80" d="100"/>
        </p:scale>
        <p:origin x="147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6332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6332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>
              <a:defRPr sz="1200"/>
            </a:lvl1pPr>
          </a:lstStyle>
          <a:p>
            <a:fld id="{5DA6F603-AFFF-4A8F-894D-3C7BD23470C1}" type="datetimeFigureOut">
              <a:rPr lang="ru-RU" smtClean="0"/>
              <a:pPr/>
              <a:t>01.11.2022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3" tIns="46026" rIns="92053" bIns="46026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8"/>
          </a:xfrm>
          <a:prstGeom prst="rect">
            <a:avLst/>
          </a:prstGeom>
        </p:spPr>
        <p:txBody>
          <a:bodyPr vert="horz" lIns="92053" tIns="46026" rIns="92053" bIns="46026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6332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28584"/>
            <a:ext cx="2971800" cy="496332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r">
              <a:defRPr sz="1200"/>
            </a:lvl1pPr>
          </a:lstStyle>
          <a:p>
            <a:fld id="{7DAD2605-C703-46CC-A18C-12367D79620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42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AD2605-C703-46CC-A18C-12367D79620D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5576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01.11.2022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01.11.2022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01.11.2022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01.11.2022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01.11.2022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01.11.2022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01.11.2022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01.11.2022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01.11.2022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01.11.2022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01.11.2022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accent4">
                <a:lumMod val="20000"/>
                <a:lumOff val="8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3F777-21C8-43ED-8EF9-5A2179AEFDFF}" type="datetimeFigureOut">
              <a:rPr lang="ru-RU" smtClean="0"/>
              <a:pPr/>
              <a:t>01.11.2022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44" y="0"/>
            <a:ext cx="8786874" cy="6858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ИТОГИ  ИСПОЛНЕНИЯ БЮДЖЕТА СЛОНИМСКОГО РАЙОНА 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ЗА  </a:t>
            </a:r>
            <a:r>
              <a:rPr lang="ru-RU" sz="38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9 месяцев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 202</a:t>
            </a:r>
            <a:r>
              <a:rPr lang="en-US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2</a:t>
            </a: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 ГОДА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endParaRPr lang="en-US" altLang="ru-RU" sz="3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 Cyr" pitchFamily="18" charset="0"/>
              <a:cs typeface="Times New Roman Cyr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86874" cy="1071546"/>
          </a:xfrm>
        </p:spPr>
        <p:txBody>
          <a:bodyPr anchor="t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5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плана по основным доходным  источникам</a:t>
            </a:r>
            <a:r>
              <a:rPr lang="ru-RU" sz="22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751924"/>
              </p:ext>
            </p:extLst>
          </p:nvPr>
        </p:nvGraphicFramePr>
        <p:xfrm>
          <a:off x="79759" y="692696"/>
          <a:ext cx="8819545" cy="600837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09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8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0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4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13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757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Уточнённый  </a:t>
                      </a:r>
                    </a:p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60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</a:t>
                      </a:r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ctr"/>
                      <a:r>
                        <a:rPr lang="ru-RU" sz="160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</a:t>
                      </a:r>
                      <a:r>
                        <a:rPr lang="ru-RU" sz="160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вес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14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СОБСТВЕННЫЕ ДОХОДЫ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233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51 642,6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Налоговые доходы - всего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393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47 660,5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71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подоходный налог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353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27 538,5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НДС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046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7 264,9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собственность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702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626,9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81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налоги от выручки от реализации товаров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2 856,7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30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прибыль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550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3 962,5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71,4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налоговые доходы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411,0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214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Неналоговые доходы - всего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840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3 982,1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19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56 217,6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40 848,8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5 451,1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92 491,4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73,7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7B6DD10-42C0-4DDE-AE1A-ED7742A22F86}"/>
              </a:ext>
            </a:extLst>
          </p:cNvPr>
          <p:cNvSpPr/>
          <p:nvPr/>
        </p:nvSpPr>
        <p:spPr>
          <a:xfrm>
            <a:off x="8526371" y="38749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9179404" cy="549844"/>
          </a:xfrm>
        </p:spPr>
        <p:txBody>
          <a:bodyPr>
            <a:normAutofit/>
          </a:bodyPr>
          <a:lstStyle/>
          <a:p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поступлений неналоговых доходов, тыс. руб. 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566969"/>
              </p:ext>
            </p:extLst>
          </p:nvPr>
        </p:nvGraphicFramePr>
        <p:xfrm>
          <a:off x="107504" y="1484784"/>
          <a:ext cx="7797388" cy="431360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865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7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77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0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2 252,8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2 367,5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9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8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Компенсации расходов государства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1 012,5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Дивиденды по акциям и доходы от других форм участия в капитале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227,8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3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 продажи земельных участков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иного имущества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891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143427"/>
              </p:ext>
            </p:extLst>
          </p:nvPr>
        </p:nvGraphicFramePr>
        <p:xfrm>
          <a:off x="107505" y="717964"/>
          <a:ext cx="8496941" cy="60859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0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0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66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691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Уточнённый  </a:t>
                      </a:r>
                    </a:p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</a:t>
                      </a:r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ctr"/>
                      <a:r>
                        <a:rPr lang="ru-RU" sz="1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</a:t>
                      </a:r>
                      <a:endParaRPr lang="ru-RU" sz="17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неналоговых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4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800" b="1" i="1" u="none" strike="noStrike" dirty="0">
                        <a:solidFill>
                          <a:srgbClr val="C0504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840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3 982,1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8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6368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560,0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0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иного имущества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9163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Дивиденды по акциям и доходы от других форм участия в капитале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463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275,7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5098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Компенсации расходов государства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738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2 035,6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51,1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9163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в соответствии с договором на размещение средства наружной рекламы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109,7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83,1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95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земельных участков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337,6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DFC778E-532F-49D8-B881-616DC9E13357}"/>
              </a:ext>
            </a:extLst>
          </p:cNvPr>
          <p:cNvSpPr/>
          <p:nvPr/>
        </p:nvSpPr>
        <p:spPr>
          <a:xfrm>
            <a:off x="8444431" y="45667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504056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Слонимского района, тыс. руб. 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4995856"/>
              </p:ext>
            </p:extLst>
          </p:nvPr>
        </p:nvGraphicFramePr>
        <p:xfrm>
          <a:off x="323528" y="836712"/>
          <a:ext cx="8640960" cy="5622524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4496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2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34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594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Уточненный план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</a:p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 вес в объеме расходов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сфера: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87 776,4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64 647,5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44 952,2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32 646,8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31 517,3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956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769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428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323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2 92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2 293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Местное хозяйство: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27 3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466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Жилищно-коммунальные услуги  и жилищное строительство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25 6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712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1 559,5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1 251,0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топливо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 энергетика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137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1 364,9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903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Общегосударственная деятельность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780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63,2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893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40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расходы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406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 panose="02020603050405020304" pitchFamily="18" charset="0"/>
                        </a:rPr>
                        <a:t>Всего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126 651,1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995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90603609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E533D1A-E53E-442F-ACF8-934D4957BE1B}"/>
              </a:ext>
            </a:extLst>
          </p:cNvPr>
          <p:cNvSpPr/>
          <p:nvPr/>
        </p:nvSpPr>
        <p:spPr>
          <a:xfrm>
            <a:off x="8532440" y="43580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41996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864096"/>
          </a:xfrm>
        </p:spPr>
        <p:txBody>
          <a:bodyPr anchor="b">
            <a:normAutofit fontScale="90000"/>
          </a:bodyPr>
          <a:lstStyle/>
          <a:p>
            <a:pPr fontAlgn="t"/>
            <a:r>
              <a:rPr lang="ru-RU" sz="29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Расходы на содержание учреждений социальной сферы, </a:t>
            </a:r>
            <a:br>
              <a:rPr lang="ru-RU" sz="29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</a:br>
            <a:r>
              <a:rPr lang="ru-RU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тыс. руб.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5502595"/>
              </p:ext>
            </p:extLst>
          </p:nvPr>
        </p:nvGraphicFramePr>
        <p:xfrm>
          <a:off x="107502" y="980728"/>
          <a:ext cx="8712970" cy="5643122"/>
        </p:xfrm>
        <a:graphic>
          <a:graphicData uri="http://schemas.openxmlformats.org/drawingml/2006/table">
            <a:tbl>
              <a:tblPr/>
              <a:tblGrid>
                <a:gridCol w="2232250">
                  <a:extLst>
                    <a:ext uri="{9D8B030D-6E8A-4147-A177-3AD203B41FA5}">
                      <a16:colId xmlns:a16="http://schemas.microsoft.com/office/drawing/2014/main" val="130730507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348571422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68473086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4218542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494182032"/>
                    </a:ext>
                  </a:extLst>
                </a:gridCol>
              </a:tblGrid>
              <a:tr h="1584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 к уточнен-</a:t>
                      </a:r>
                    </a:p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ному плану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 общем объеме расходов бюджета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522710"/>
                  </a:ext>
                </a:extLst>
              </a:tr>
              <a:tr h="56774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бюджет района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126 651,1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89 995,2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71,1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402856"/>
                  </a:ext>
                </a:extLst>
              </a:tr>
              <a:tr h="64715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по социальной сфере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87 776,4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64 647,5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73,7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71,8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43240"/>
                  </a:ext>
                </a:extLst>
              </a:tr>
              <a:tr h="3720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566815"/>
                  </a:ext>
                </a:extLst>
              </a:tr>
              <a:tr h="380114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44 952,2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32 646,8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72,6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36,3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352961"/>
                  </a:ext>
                </a:extLst>
              </a:tr>
              <a:tr h="465948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31 517,3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23 956,0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76,0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26,6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318545"/>
                  </a:ext>
                </a:extLst>
              </a:tr>
              <a:tr h="567743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4 769,9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3 428,0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71,9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960944"/>
                  </a:ext>
                </a:extLst>
              </a:tr>
              <a:tr h="490471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3 607,2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2 323,5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64,4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916404"/>
                  </a:ext>
                </a:extLst>
              </a:tr>
              <a:tr h="567743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2 929,8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2 293,2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78,3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5630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6A35B42-E673-4122-BB40-4E2D6870C5F8}"/>
              </a:ext>
            </a:extLst>
          </p:cNvPr>
          <p:cNvSpPr/>
          <p:nvPr/>
        </p:nvSpPr>
        <p:spPr>
          <a:xfrm>
            <a:off x="8532440" y="38364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51248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5869006"/>
          </a:xfrm>
        </p:spPr>
        <p:txBody>
          <a:bodyPr>
            <a:normAutofit/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ИТОГИ  ИСПОЛНЕНИЯ БЮДЖЕТА СЛОНИМСКОГО РАЙОНА </a:t>
            </a:r>
            <a:b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 9 месяцев</a:t>
            </a:r>
            <a:b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2022 ГОДА</a:t>
            </a:r>
            <a:endParaRPr lang="ru-RU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7514</TotalTime>
  <Words>681</Words>
  <Application>Microsoft Office PowerPoint</Application>
  <PresentationFormat>Экран (4:3)</PresentationFormat>
  <Paragraphs>290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Times New Roman Cyr</vt:lpstr>
      <vt:lpstr>Тема Office</vt:lpstr>
      <vt:lpstr> ИТОГИ  ИСПОЛНЕНИЯ БЮДЖЕТА СЛОНИМСКОГО РАЙОНА  ЗА  9 месяцев  2022 ГОДА  </vt:lpstr>
      <vt:lpstr>Выполнение плана по основным доходным  источникам, тыс. руб.</vt:lpstr>
      <vt:lpstr>Анализ поступлений неналоговых доходов, тыс. руб. </vt:lpstr>
      <vt:lpstr>Структура расходов бюджета Слонимского района, тыс. руб. </vt:lpstr>
      <vt:lpstr>Расходы на содержание учреждений социальной сферы,  тыс. руб.</vt:lpstr>
      <vt:lpstr>ИТОГИ  ИСПОЛНЕНИЯ БЮДЖЕТА СЛОНИМСКОГО РАЙОНА  ЗА  9 месяцев  2022 ГОДА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Petliska</dc:creator>
  <cp:lastModifiedBy>Семенюк Лилия Анатольевна</cp:lastModifiedBy>
  <cp:revision>551</cp:revision>
  <cp:lastPrinted>2021-04-26T12:24:56Z</cp:lastPrinted>
  <dcterms:created xsi:type="dcterms:W3CDTF">2017-02-22T13:55:27Z</dcterms:created>
  <dcterms:modified xsi:type="dcterms:W3CDTF">2022-11-01T09:49:27Z</dcterms:modified>
</cp:coreProperties>
</file>