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04.12.2023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 9 месяцев 2023 года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196034"/>
              </p:ext>
            </p:extLst>
          </p:nvPr>
        </p:nvGraphicFramePr>
        <p:xfrm>
          <a:off x="79759" y="692696"/>
          <a:ext cx="8921398" cy="60486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81 584,8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61 518,7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75 288,1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56 103,3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33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45 682,1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34 121,7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11 270,2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8 630,8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7 585,8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5 768,4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10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4 460,7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3 428,8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5 609,9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3 957,3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6 296,7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5 115,4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70 403,7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51 373,2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151 988,5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112 891,9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74,3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201227"/>
              </p:ext>
            </p:extLst>
          </p:nvPr>
        </p:nvGraphicFramePr>
        <p:xfrm>
          <a:off x="107505" y="548680"/>
          <a:ext cx="8928991" cy="6245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9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2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8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9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6 296,7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3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431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648,1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иного имущества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543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599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5435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04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иного имущества 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2074096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107 497,8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73 164,8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53 749,6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37 819,3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36,7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41 791,4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27 217,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5 671,1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3 704,6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3 663,5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2 552,9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2 622,2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1 870,5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32 297,9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21 295,7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30 248,9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19 698,4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1 777,8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1 450,7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1 987,7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1 153,4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11 515,4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7 311,9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154 125,5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103 093,7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0775567"/>
              </p:ext>
            </p:extLst>
          </p:nvPr>
        </p:nvGraphicFramePr>
        <p:xfrm>
          <a:off x="179512" y="980728"/>
          <a:ext cx="8856983" cy="5838907"/>
        </p:xfrm>
        <a:graphic>
          <a:graphicData uri="http://schemas.openxmlformats.org/drawingml/2006/table">
            <a:tbl>
              <a:tblPr/>
              <a:tblGrid>
                <a:gridCol w="4428492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49972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49972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28547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250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676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103 093,7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6802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88 635,9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86,0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90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481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60 171,4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67,9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58,3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6802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2 663,2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47072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3 067,8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90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6 057,4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1282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12 890,2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14,5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7790</TotalTime>
  <Words>633</Words>
  <Application>Microsoft Office PowerPoint</Application>
  <PresentationFormat>Экран (4:3)</PresentationFormat>
  <Paragraphs>283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 9 месяцев 2023 года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591</cp:revision>
  <cp:lastPrinted>2021-04-26T12:24:56Z</cp:lastPrinted>
  <dcterms:created xsi:type="dcterms:W3CDTF">2017-02-22T13:55:27Z</dcterms:created>
  <dcterms:modified xsi:type="dcterms:W3CDTF">2023-12-04T12:00:34Z</dcterms:modified>
</cp:coreProperties>
</file>