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68" r:id="rId3"/>
    <p:sldId id="272" r:id="rId4"/>
    <p:sldId id="277" r:id="rId5"/>
    <p:sldId id="281" r:id="rId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0000"/>
    <a:srgbClr val="FF9900"/>
    <a:srgbClr val="FF9933"/>
    <a:srgbClr val="DD6909"/>
    <a:srgbClr val="FFCC66"/>
    <a:srgbClr val="800000"/>
    <a:srgbClr val="FFCCFF"/>
    <a:srgbClr val="301F65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0882" autoAdjust="0"/>
  </p:normalViewPr>
  <p:slideViewPr>
    <p:cSldViewPr>
      <p:cViewPr varScale="1">
        <p:scale>
          <a:sx n="79" d="100"/>
          <a:sy n="79" d="100"/>
        </p:scale>
        <p:origin x="15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1 полугодие 2021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525127"/>
              </p:ext>
            </p:extLst>
          </p:nvPr>
        </p:nvGraphicFramePr>
        <p:xfrm>
          <a:off x="539552" y="692696"/>
          <a:ext cx="8208912" cy="58944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5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8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56 790,2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29 248,1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51 484,4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26 455,5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15 108,2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8 538,1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4 309,1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6 092,8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2 884,9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4 270,9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2 117,5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4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3 024,0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1 800,6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558,6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5 305,8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2 792,6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3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53 653,2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28 574,7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110 443,4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57 822,8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14190"/>
              </p:ext>
            </p:extLst>
          </p:nvPr>
        </p:nvGraphicFramePr>
        <p:xfrm>
          <a:off x="107504" y="692695"/>
          <a:ext cx="8948486" cy="6259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4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2021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2 367,5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2 519,7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2 792,6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1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1 181,0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1 183,3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1 397,4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34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(распространение)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406556"/>
              </p:ext>
            </p:extLst>
          </p:nvPr>
        </p:nvGraphicFramePr>
        <p:xfrm>
          <a:off x="179512" y="548681"/>
          <a:ext cx="8712967" cy="619268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76 641,5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42 859,2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39 834,5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22 402,7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56,2,0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27 671,3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16 335,7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4 406,0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1 813,2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1 494,6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813,0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24 498,8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12 440,5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23 217,0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11 813,7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583,9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612,1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органы общего назначений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4 795,6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2 195,2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Другая 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2 500,4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1 069,3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110 608,4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59 384,3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2" y="106760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39672"/>
              </p:ext>
            </p:extLst>
          </p:nvPr>
        </p:nvGraphicFramePr>
        <p:xfrm>
          <a:off x="107502" y="970856"/>
          <a:ext cx="8784977" cy="5652993"/>
        </p:xfrm>
        <a:graphic>
          <a:graphicData uri="http://schemas.openxmlformats.org/drawingml/2006/table">
            <a:tbl>
              <a:tblPr/>
              <a:tblGrid>
                <a:gridCol w="2307919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191183">
                  <a:extLst>
                    <a:ext uri="{9D8B030D-6E8A-4147-A177-3AD203B41FA5}">
                      <a16:colId xmlns:a16="http://schemas.microsoft.com/office/drawing/2014/main" val="3640977542"/>
                    </a:ext>
                  </a:extLst>
                </a:gridCol>
                <a:gridCol w="1340081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56342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340081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042285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6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по бюджету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Профинан-сировано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110 149,4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110 608,4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59 384,3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82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76 235,5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76 641,5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42 859,2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77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39 834,5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22 402,7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676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27 361,3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27 671,3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16 335,7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132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1 494,6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6994</TotalTime>
  <Words>600</Words>
  <Application>Microsoft Office PowerPoint</Application>
  <PresentationFormat>Экран (4:3)</PresentationFormat>
  <Paragraphs>307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1 полугодие 2021 года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541</cp:revision>
  <cp:lastPrinted>2021-02-12T07:14:10Z</cp:lastPrinted>
  <dcterms:created xsi:type="dcterms:W3CDTF">2017-02-22T13:55:27Z</dcterms:created>
  <dcterms:modified xsi:type="dcterms:W3CDTF">2021-08-05T07:18:41Z</dcterms:modified>
</cp:coreProperties>
</file>