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0" r:id="rId2"/>
    <p:sldId id="268" r:id="rId3"/>
    <p:sldId id="272" r:id="rId4"/>
    <p:sldId id="277" r:id="rId5"/>
    <p:sldId id="281" r:id="rId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0000"/>
    <a:srgbClr val="FF9900"/>
    <a:srgbClr val="FF9933"/>
    <a:srgbClr val="DD6909"/>
    <a:srgbClr val="FFCC66"/>
    <a:srgbClr val="800000"/>
    <a:srgbClr val="FFCCFF"/>
    <a:srgbClr val="301F65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0882" autoAdjust="0"/>
  </p:normalViewPr>
  <p:slideViewPr>
    <p:cSldViewPr>
      <p:cViewPr varScale="1">
        <p:scale>
          <a:sx n="79" d="100"/>
          <a:sy n="79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2021 год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080368"/>
              </p:ext>
            </p:extLst>
          </p:nvPr>
        </p:nvGraphicFramePr>
        <p:xfrm>
          <a:off x="539552" y="692696"/>
          <a:ext cx="8208912" cy="58944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81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61 230,2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63 615,8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56 660,7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58 664,3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30 778,8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31 537,2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8 965,4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9 307,1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6 191,6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6 297,8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4 570,9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4 764,1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4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5 664,0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6 193,3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564,8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4 569,5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4 951,5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34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56 006,1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56 006,1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117 236,3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119 621,9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77328"/>
              </p:ext>
            </p:extLst>
          </p:nvPr>
        </p:nvGraphicFramePr>
        <p:xfrm>
          <a:off x="107504" y="692695"/>
          <a:ext cx="8948486" cy="625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6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4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4 951,5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1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2 272,6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2 223,2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2 534,9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533303"/>
              </p:ext>
            </p:extLst>
          </p:nvPr>
        </p:nvGraphicFramePr>
        <p:xfrm>
          <a:off x="179512" y="548681"/>
          <a:ext cx="8712967" cy="619268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037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915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357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Другая 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2 49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096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2" y="106760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717886"/>
              </p:ext>
            </p:extLst>
          </p:nvPr>
        </p:nvGraphicFramePr>
        <p:xfrm>
          <a:off x="107502" y="970856"/>
          <a:ext cx="8784977" cy="5652993"/>
        </p:xfrm>
        <a:graphic>
          <a:graphicData uri="http://schemas.openxmlformats.org/drawingml/2006/table">
            <a:tbl>
              <a:tblPr/>
              <a:tblGrid>
                <a:gridCol w="2307919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191183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56342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042285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6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110 149,4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096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119 057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82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76 235,5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68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77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676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27 361,3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132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7083</TotalTime>
  <Words>766</Words>
  <Application>Microsoft Office PowerPoint</Application>
  <PresentationFormat>Экран (4:3)</PresentationFormat>
  <Paragraphs>307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2021 год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556</cp:revision>
  <cp:lastPrinted>2021-02-12T07:14:10Z</cp:lastPrinted>
  <dcterms:created xsi:type="dcterms:W3CDTF">2017-02-22T13:55:27Z</dcterms:created>
  <dcterms:modified xsi:type="dcterms:W3CDTF">2022-02-24T13:22:45Z</dcterms:modified>
</cp:coreProperties>
</file>