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0" r:id="rId2"/>
    <p:sldId id="268" r:id="rId3"/>
    <p:sldId id="272" r:id="rId4"/>
    <p:sldId id="277" r:id="rId5"/>
    <p:sldId id="281" r:id="rId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000000"/>
    <a:srgbClr val="FF9900"/>
    <a:srgbClr val="FF9933"/>
    <a:srgbClr val="DD6909"/>
    <a:srgbClr val="FFCC66"/>
    <a:srgbClr val="800000"/>
    <a:srgbClr val="FFCCFF"/>
    <a:srgbClr val="301F65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0882" autoAdjust="0"/>
  </p:normalViewPr>
  <p:slideViewPr>
    <p:cSldViewPr>
      <p:cViewPr varScale="1">
        <p:scale>
          <a:sx n="79" d="100"/>
          <a:sy n="79" d="100"/>
        </p:scale>
        <p:origin x="15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15.11.2021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январь – сентябрь 2021 года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567202"/>
              </p:ext>
            </p:extLst>
          </p:nvPr>
        </p:nvGraphicFramePr>
        <p:xfrm>
          <a:off x="539552" y="692696"/>
          <a:ext cx="8208912" cy="58944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5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281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57 730,2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44 927,8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52 424,4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41 274,8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29 000,0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22 962,4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8 538,1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6 737,6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6 092,8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4 548,8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2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4 270,9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3 429,2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4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3 964,0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3 226,2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558,6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6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5 305,8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3 653,0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34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54 626,9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40 189,7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8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112 357,1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85 117,5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75,8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628879"/>
              </p:ext>
            </p:extLst>
          </p:nvPr>
        </p:nvGraphicFramePr>
        <p:xfrm>
          <a:off x="107504" y="692695"/>
          <a:ext cx="8948486" cy="6259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3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6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4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2020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2021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2020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3 379,0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3 391,6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3 653,0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1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2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34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265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1 640,2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1 600,3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1 857,1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4345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(распространение)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60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258908"/>
              </p:ext>
            </p:extLst>
          </p:nvPr>
        </p:nvGraphicFramePr>
        <p:xfrm>
          <a:off x="179512" y="548681"/>
          <a:ext cx="8712967" cy="6192687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78 286,8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59 902,3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39 837,1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29 720,2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29 601,5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24 004,5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4 128,6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2 835,9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3 065,9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2 156,5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1 653,7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1 185,2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24 551,0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17 224,5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23 269,2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16 150,8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1 108,4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1 337,4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898,6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органы общего назначений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5 143,4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3 323,3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3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Другая 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2 499,6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1 742,5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долга органов местного управления и самоуправления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243,6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266,9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112 522,1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83 505,8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2" y="106760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912279"/>
              </p:ext>
            </p:extLst>
          </p:nvPr>
        </p:nvGraphicFramePr>
        <p:xfrm>
          <a:off x="107502" y="970856"/>
          <a:ext cx="8784977" cy="5652993"/>
        </p:xfrm>
        <a:graphic>
          <a:graphicData uri="http://schemas.openxmlformats.org/drawingml/2006/table">
            <a:tbl>
              <a:tblPr/>
              <a:tblGrid>
                <a:gridCol w="2307919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191183">
                  <a:extLst>
                    <a:ext uri="{9D8B030D-6E8A-4147-A177-3AD203B41FA5}">
                      <a16:colId xmlns:a16="http://schemas.microsoft.com/office/drawing/2014/main" val="3640977542"/>
                    </a:ext>
                  </a:extLst>
                </a:gridCol>
                <a:gridCol w="1340081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563428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340081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1042285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6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по бюджету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Профинан-сировано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110 149,4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112 522,1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83 505,8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82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76 235,5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78 286,8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59 902,3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68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779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39 837,1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29 720,2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676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27 361,3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29 601,5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24 004,5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4 406,0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4 128,6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2 835,9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1329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3 077,0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3 065,9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2 156,5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8736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1 185,2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7023</TotalTime>
  <Words>602</Words>
  <Application>Microsoft Office PowerPoint</Application>
  <PresentationFormat>Экран (4:3)</PresentationFormat>
  <Paragraphs>307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январь – сентябрь 2021 года  </vt:lpstr>
      <vt:lpstr>Выполнение плана по основным доходным  источникам, тыс. руб.</vt:lpstr>
      <vt:lpstr>Анализ поступлений неналоговых доходов, тыс. руб. 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549</cp:revision>
  <cp:lastPrinted>2021-02-12T07:14:10Z</cp:lastPrinted>
  <dcterms:created xsi:type="dcterms:W3CDTF">2017-02-22T13:55:27Z</dcterms:created>
  <dcterms:modified xsi:type="dcterms:W3CDTF">2021-11-15T13:15:12Z</dcterms:modified>
</cp:coreProperties>
</file>