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0" r:id="rId2"/>
    <p:sldId id="268" r:id="rId3"/>
    <p:sldId id="271" r:id="rId4"/>
    <p:sldId id="272" r:id="rId5"/>
    <p:sldId id="276" r:id="rId6"/>
    <p:sldId id="277" r:id="rId7"/>
    <p:sldId id="281" r:id="rId8"/>
    <p:sldId id="266" r:id="rId9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DD6909"/>
    <a:srgbClr val="FFCC66"/>
    <a:srgbClr val="800000"/>
    <a:srgbClr val="FFCCFF"/>
    <a:srgbClr val="301F65"/>
    <a:srgbClr val="000000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94" autoAdjust="0"/>
  </p:normalViewPr>
  <p:slideViewPr>
    <p:cSldViewPr>
      <p:cViewPr varScale="1">
        <p:scale>
          <a:sx n="51" d="100"/>
          <a:sy n="51" d="100"/>
        </p:scale>
        <p:origin x="110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ЯНВАРЬ-СЕНТЯБРЬ 2020 ГОДА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источникам, </a:t>
            </a:r>
            <a:r>
              <a:rPr lang="ru-RU" sz="2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557369"/>
              </p:ext>
            </p:extLst>
          </p:nvPr>
        </p:nvGraphicFramePr>
        <p:xfrm>
          <a:off x="249623" y="1052737"/>
          <a:ext cx="8786873" cy="56536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0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44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</a:t>
                      </a:r>
                    </a:p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8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51 872,6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37 523,5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70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46 704,0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34 131,9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6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83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25 253,5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19 104,2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23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7 658,3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5 633,5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6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6 211,3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4 166,0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63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3 745,3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2 758,0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41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3 208,1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2 070,1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23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627,5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67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5 168,6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3 391,6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41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47 840,0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33 734,1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106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99 712,6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71 257,6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Дополнительно поступившие доходы от увеличения ставок по налогам на собственность,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501471"/>
              </p:ext>
            </p:extLst>
          </p:nvPr>
        </p:nvGraphicFramePr>
        <p:xfrm>
          <a:off x="107504" y="1628798"/>
          <a:ext cx="8900842" cy="51125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65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806">
                  <a:extLst>
                    <a:ext uri="{9D8B030D-6E8A-4147-A177-3AD203B41FA5}">
                      <a16:colId xmlns:a16="http://schemas.microsoft.com/office/drawing/2014/main" val="3464649734"/>
                    </a:ext>
                  </a:extLst>
                </a:gridCol>
                <a:gridCol w="1133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7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68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85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 дополнительных поступлений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недвижимость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Арендная плата за землю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10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Слонимского района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37 523,5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1 754,0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1 352,4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959426"/>
              </p:ext>
            </p:extLst>
          </p:nvPr>
        </p:nvGraphicFramePr>
        <p:xfrm>
          <a:off x="107505" y="709108"/>
          <a:ext cx="8928992" cy="6148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1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0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7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2018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2020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2018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3 166,6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3 379,0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3 391,6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8410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7773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561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1 299,3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1 640,2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1 600,3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7773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(распространение)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6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Безвозмездные поступления из областного бюджета</a:t>
            </a:r>
            <a:br>
              <a:rPr lang="ru-RU" sz="3200" b="1" dirty="0"/>
            </a:b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32769"/>
              </p:ext>
            </p:extLst>
          </p:nvPr>
        </p:nvGraphicFramePr>
        <p:xfrm>
          <a:off x="107504" y="1340768"/>
          <a:ext cx="8856984" cy="54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1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34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  <a:b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35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33 174,2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9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291,0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21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преодолению последствий катастрофы на Чернобыльской АЭС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развитию сельского хозяйства и рыбохозяйственной деятельности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289,0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l" fontAlgn="t"/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МЕЖБЮДЖЕТНЫЕ ТРАНСФЕРТЫ ИЗ ВЫШЕСТОЯЩЕГО БЮДЖЕТА НИЖЕСТОЯЩЕМУ БЮДЖЕТУ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268,9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333"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33 734,1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559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726465"/>
              </p:ext>
            </p:extLst>
          </p:nvPr>
        </p:nvGraphicFramePr>
        <p:xfrm>
          <a:off x="179512" y="548681"/>
          <a:ext cx="8712967" cy="6192687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49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7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71 244,9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50 998,4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37 939,0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26 125,9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24 777,9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18 933,1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3 865,1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2 656,5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1 954,9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1 660,8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1 328,0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21 744,4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13 207,3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20 500,6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12 276,1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1 235,0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930,8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органы общего назначений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4 060,4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2 887,5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3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Другая 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1 667,9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1 101,1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долга органов местного управления и самоуправления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101 012,6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69 536,5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664141"/>
              </p:ext>
            </p:extLst>
          </p:nvPr>
        </p:nvGraphicFramePr>
        <p:xfrm>
          <a:off x="107502" y="980728"/>
          <a:ext cx="8928992" cy="5643122"/>
        </p:xfrm>
        <a:graphic>
          <a:graphicData uri="http://schemas.openxmlformats.org/drawingml/2006/table">
            <a:tbl>
              <a:tblPr/>
              <a:tblGrid>
                <a:gridCol w="2688183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371929">
                  <a:extLst>
                    <a:ext uri="{9D8B030D-6E8A-4147-A177-3AD203B41FA5}">
                      <a16:colId xmlns:a16="http://schemas.microsoft.com/office/drawing/2014/main" val="3640977542"/>
                    </a:ext>
                  </a:extLst>
                </a:gridCol>
                <a:gridCol w="1431576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109503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357511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970290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по бюджету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Профинан-сировано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98 443,7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101 012,6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69 536,5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68,8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715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72 053,6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71 244,9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50 998,4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71,6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73,3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0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114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38 960,6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37 939,0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26 125,9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68,9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37,6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5948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24 318,1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24 777,9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18 933,1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76,4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27,2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3 913,7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3 865,1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2 656,5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68,7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0471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3 175,1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1 954,9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65,1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1 660,8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1 328,0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80,0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 ЯНВАРЬ-СЕНТЯБРЬ 2020  ГОДА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5816</TotalTime>
  <Words>695</Words>
  <Application>Microsoft Office PowerPoint</Application>
  <PresentationFormat>Экран (4:3)</PresentationFormat>
  <Paragraphs>344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ЗА  ЯНВАРЬ-СЕНТЯБРЬ 2020 ГОДА  </vt:lpstr>
      <vt:lpstr>Выполнение плана по основным доходным  источникам, тыс. руб.</vt:lpstr>
      <vt:lpstr>Дополнительно поступившие доходы от увеличения ставок по налогам на собственность, тыс. руб. </vt:lpstr>
      <vt:lpstr>Анализ поступлений неналоговых доходов, тыс. руб. </vt:lpstr>
      <vt:lpstr>Презентация PowerPoint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  <vt:lpstr>ИТОГИ  ИСПОЛНЕНИЯ БЮДЖЕТА СЛОНИМСКОГО РАЙОНА  ЗА  ЯНВАРЬ-СЕНТЯБРЬ 2020  ГОДА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448</cp:revision>
  <cp:lastPrinted>2020-10-20T12:07:04Z</cp:lastPrinted>
  <dcterms:created xsi:type="dcterms:W3CDTF">2017-02-22T13:55:27Z</dcterms:created>
  <dcterms:modified xsi:type="dcterms:W3CDTF">2021-03-10T06:16:23Z</dcterms:modified>
</cp:coreProperties>
</file>